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2" r:id="rId3"/>
    <p:sldId id="299" r:id="rId4"/>
    <p:sldId id="298" r:id="rId5"/>
    <p:sldId id="297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FDE"/>
    <a:srgbClr val="4F81BD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3585" autoAdjust="0"/>
  </p:normalViewPr>
  <p:slideViewPr>
    <p:cSldViewPr>
      <p:cViewPr varScale="1">
        <p:scale>
          <a:sx n="118" d="100"/>
          <a:sy n="118" d="100"/>
        </p:scale>
        <p:origin x="1014" y="5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832" tIns="47416" rIns="94832" bIns="474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832" tIns="47416" rIns="94832" bIns="47416" rtlCol="0"/>
          <a:lstStyle>
            <a:lvl1pPr algn="r">
              <a:defRPr sz="1200"/>
            </a:lvl1pPr>
          </a:lstStyle>
          <a:p>
            <a:fld id="{8BB07EBB-2FAB-4312-9C7E-26D1AD3EFA79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2" tIns="47416" rIns="94832" bIns="4741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832" tIns="47416" rIns="94832" bIns="474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832" tIns="47416" rIns="94832" bIns="474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832" tIns="47416" rIns="94832" bIns="47416" rtlCol="0" anchor="b"/>
          <a:lstStyle>
            <a:lvl1pPr algn="r">
              <a:defRPr sz="1200"/>
            </a:lvl1pPr>
          </a:lstStyle>
          <a:p>
            <a:fld id="{4C552CE9-0D34-4B15-955E-7E29F4D5E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17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2CE9-0D34-4B15-955E-7E29F4D5E11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28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2CE9-0D34-4B15-955E-7E29F4D5E11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30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2CE9-0D34-4B15-955E-7E29F4D5E11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56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949C-EB13-4FF8-9A53-0CBC851A4193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3C77-F69E-471D-841D-CE1876855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AutoShape 2" descr="https://i.ytimg.com/vi/kKUnDNX4gWM/maxres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504"/>
            <a:ext cx="9144000" cy="84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763688" y="125221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763688" y="125221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0032"/>
            <a:ext cx="9144000" cy="127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763688" y="125221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3848"/>
            <a:ext cx="9145016" cy="113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AutoShape 2" descr="https://i.ytimg.com/vi/kKUnDNX4gWM/maxres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75456"/>
            <a:ext cx="9180512" cy="98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412586</TotalTime>
  <Words>3</Words>
  <Application>Microsoft Office PowerPoint</Application>
  <PresentationFormat>Presentación en pantalla (4:3)</PresentationFormat>
  <Paragraphs>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Nigoche Netro</dc:creator>
  <cp:lastModifiedBy>anigoche2</cp:lastModifiedBy>
  <cp:revision>534</cp:revision>
  <cp:lastPrinted>2020-09-23T15:59:16Z</cp:lastPrinted>
  <dcterms:created xsi:type="dcterms:W3CDTF">2017-03-14T17:37:36Z</dcterms:created>
  <dcterms:modified xsi:type="dcterms:W3CDTF">2025-11-26T01:51:32Z</dcterms:modified>
</cp:coreProperties>
</file>